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1397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0" lvl="1" marL="10414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0" lvl="2" marL="19558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0" lvl="3" marL="287019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1" lvl="4" marL="3784597"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1" lvl="5" marL="469899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1" lvl="6" marL="561339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0" lvl="7" marL="65278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0" lvl="8" marL="744219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2286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2286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355344"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Writing the image </a:t>
            </a:r>
            <a:br>
              <a:rPr lang="en"/>
            </a:br>
            <a:r>
              <a:rPr lang="en"/>
              <a:t>resize function</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5</a:t>
            </a:r>
            <a:r>
              <a:rPr b="0" i="0" lang="en" sz="4398" u="none" cap="none" strike="noStrike">
                <a:solidFill>
                  <a:schemeClr val="lt1"/>
                </a:solidFill>
                <a:latin typeface="Calibri"/>
                <a:ea typeface="Calibri"/>
                <a:cs typeface="Calibri"/>
                <a:sym typeface="Calibri"/>
              </a:rPr>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Installing required image resize modules</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Installing AWS ASK</a:t>
            </a:r>
          </a:p>
          <a:p>
            <a:pPr indent="-723273"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Installing Sharp</a:t>
            </a:r>
          </a:p>
          <a:p>
            <a:pPr indent="-723273"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Writing the image resize logic</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Deploying the image resize service with Docker</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